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27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106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113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147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588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428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970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69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49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000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118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533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1D3B-C650-F34F-8C11-A9CC04B3E7D3}" type="datetimeFigureOut">
              <a:rPr lang="en-US" smtClean="0"/>
              <a:t>2013-03-04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C958-834E-D34C-B4E9-B03CAAC6525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83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n.gov.on.ca/en/economy/ltr/2010/ch1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tariotourism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What</a:t>
            </a:r>
            <a:r>
              <a:rPr lang="fr-CA" dirty="0" smtClean="0"/>
              <a:t> about us?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Ontario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08" y="535309"/>
            <a:ext cx="2109435" cy="1788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48" y="4711047"/>
            <a:ext cx="48387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7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factors</a:t>
            </a:r>
            <a:r>
              <a:rPr lang="fr-CA" dirty="0" smtClean="0"/>
              <a:t> </a:t>
            </a:r>
            <a:r>
              <a:rPr lang="fr-CA" dirty="0" err="1" smtClean="0"/>
              <a:t>make</a:t>
            </a:r>
            <a:r>
              <a:rPr lang="fr-CA" dirty="0" smtClean="0"/>
              <a:t> Ontario </a:t>
            </a:r>
            <a:r>
              <a:rPr lang="fr-CA" dirty="0" err="1" smtClean="0"/>
              <a:t>Canada’s</a:t>
            </a:r>
            <a:r>
              <a:rPr lang="fr-CA" dirty="0" smtClean="0"/>
              <a:t> </a:t>
            </a:r>
            <a:r>
              <a:rPr lang="fr-CA" dirty="0" err="1" smtClean="0"/>
              <a:t>most</a:t>
            </a:r>
            <a:r>
              <a:rPr lang="fr-CA" dirty="0" smtClean="0"/>
              <a:t> </a:t>
            </a:r>
            <a:r>
              <a:rPr lang="fr-CA" dirty="0" err="1" smtClean="0"/>
              <a:t>influential</a:t>
            </a:r>
            <a:r>
              <a:rPr lang="fr-CA" dirty="0" smtClean="0"/>
              <a:t> province</a:t>
            </a:r>
            <a:r>
              <a:rPr lang="fr-CA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63" y="1615463"/>
            <a:ext cx="5094795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It has over 1/3 of the population of Canada</a:t>
            </a:r>
          </a:p>
          <a:p>
            <a:r>
              <a:rPr lang="en-CA" dirty="0" smtClean="0"/>
              <a:t>Largest of all provincial economies</a:t>
            </a:r>
          </a:p>
          <a:p>
            <a:r>
              <a:rPr lang="en-CA" dirty="0" smtClean="0"/>
              <a:t>Place where the idea for Canadian Confederation was born</a:t>
            </a:r>
          </a:p>
          <a:p>
            <a:r>
              <a:rPr lang="en-CA" dirty="0" smtClean="0"/>
              <a:t>Home to the federal capital Ottawa</a:t>
            </a:r>
          </a:p>
          <a:p>
            <a:endParaRPr lang="fr-CA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358" y="1608776"/>
            <a:ext cx="3951442" cy="2568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510" y="4445156"/>
            <a:ext cx="2759824" cy="20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Facts</a:t>
            </a:r>
            <a:r>
              <a:rPr lang="fr-CA" dirty="0" smtClean="0"/>
              <a:t> about </a:t>
            </a:r>
            <a:r>
              <a:rPr lang="fr-CA" dirty="0" err="1" smtClean="0"/>
              <a:t>Ontario’s</a:t>
            </a:r>
            <a:r>
              <a:rPr lang="fr-CA" dirty="0" smtClean="0"/>
              <a:t> Population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13 210 667 people</a:t>
            </a:r>
          </a:p>
          <a:p>
            <a:r>
              <a:rPr lang="en-CA" dirty="0" smtClean="0"/>
              <a:t>5 million living in Metropolitan Toronto</a:t>
            </a:r>
          </a:p>
          <a:p>
            <a:r>
              <a:rPr lang="en-CA" dirty="0" smtClean="0"/>
              <a:t>Population concentrated in southeast region of the province</a:t>
            </a:r>
          </a:p>
          <a:p>
            <a:r>
              <a:rPr lang="en-CA" dirty="0" smtClean="0"/>
              <a:t>Second most diverse province next to BC</a:t>
            </a:r>
          </a:p>
          <a:p>
            <a:r>
              <a:rPr lang="en-CA" dirty="0" smtClean="0"/>
              <a:t>22.8% of population = visible minorities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250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Why</a:t>
            </a:r>
            <a:r>
              <a:rPr lang="fr-CA" dirty="0" smtClean="0"/>
              <a:t> Ontario </a:t>
            </a:r>
            <a:r>
              <a:rPr lang="fr-CA" dirty="0" err="1" smtClean="0"/>
              <a:t>was</a:t>
            </a:r>
            <a:r>
              <a:rPr lang="fr-CA" dirty="0" smtClean="0"/>
              <a:t> hit hard by the </a:t>
            </a:r>
            <a:r>
              <a:rPr lang="fr-CA" dirty="0" err="1" smtClean="0"/>
              <a:t>recent</a:t>
            </a:r>
            <a:r>
              <a:rPr lang="fr-CA" dirty="0" smtClean="0"/>
              <a:t> </a:t>
            </a:r>
            <a:r>
              <a:rPr lang="fr-CA" dirty="0" err="1" smtClean="0"/>
              <a:t>economic</a:t>
            </a:r>
            <a:r>
              <a:rPr lang="fr-CA" dirty="0" smtClean="0"/>
              <a:t> </a:t>
            </a:r>
            <a:r>
              <a:rPr lang="fr-CA" dirty="0" err="1" smtClean="0"/>
              <a:t>slowdown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Manufactory is a mainstay of the Ontario economy</a:t>
            </a:r>
          </a:p>
          <a:p>
            <a:r>
              <a:rPr lang="en-CA" dirty="0" smtClean="0"/>
              <a:t>The manufacturing industry depends on exports to other countries = affected by </a:t>
            </a:r>
            <a:r>
              <a:rPr lang="en-CA" dirty="0" err="1" smtClean="0"/>
              <a:t>glocal</a:t>
            </a:r>
            <a:r>
              <a:rPr lang="en-CA" dirty="0" smtClean="0"/>
              <a:t> recession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771" y="3789153"/>
            <a:ext cx="2822731" cy="28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0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other</a:t>
            </a:r>
            <a:r>
              <a:rPr lang="fr-CA" dirty="0" smtClean="0"/>
              <a:t> </a:t>
            </a:r>
            <a:r>
              <a:rPr lang="fr-CA" dirty="0" err="1" smtClean="0"/>
              <a:t>industires</a:t>
            </a:r>
            <a:r>
              <a:rPr lang="fr-CA" dirty="0" smtClean="0"/>
              <a:t> </a:t>
            </a:r>
            <a:r>
              <a:rPr lang="fr-CA" dirty="0" err="1" smtClean="0"/>
              <a:t>besides</a:t>
            </a:r>
            <a:r>
              <a:rPr lang="fr-CA" dirty="0" smtClean="0"/>
              <a:t> </a:t>
            </a:r>
            <a:r>
              <a:rPr lang="fr-CA" dirty="0" err="1" smtClean="0"/>
              <a:t>manufactoring</a:t>
            </a:r>
            <a:r>
              <a:rPr lang="fr-CA" dirty="0" smtClean="0"/>
              <a:t> are important?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Financial</a:t>
            </a:r>
          </a:p>
          <a:p>
            <a:r>
              <a:rPr lang="en-CA" dirty="0" smtClean="0"/>
              <a:t>Investment</a:t>
            </a:r>
          </a:p>
          <a:p>
            <a:r>
              <a:rPr lang="en-CA" dirty="0" smtClean="0"/>
              <a:t>Banking</a:t>
            </a:r>
          </a:p>
          <a:p>
            <a:r>
              <a:rPr lang="en-CA" dirty="0" smtClean="0"/>
              <a:t>Information technology industry (BlackBerry)</a:t>
            </a:r>
          </a:p>
          <a:p>
            <a:r>
              <a:rPr lang="en-CA" dirty="0" smtClean="0">
                <a:hlinkClick r:id="rId2"/>
              </a:rPr>
              <a:t>Tourism</a:t>
            </a:r>
            <a:endParaRPr lang="en-CA" dirty="0" smtClean="0"/>
          </a:p>
          <a:p>
            <a:r>
              <a:rPr lang="en-CA" dirty="0" smtClean="0"/>
              <a:t>Mining</a:t>
            </a:r>
          </a:p>
          <a:p>
            <a:r>
              <a:rPr lang="en-CA" dirty="0" smtClean="0"/>
              <a:t>Transportation</a:t>
            </a:r>
          </a:p>
          <a:p>
            <a:r>
              <a:rPr lang="en-CA" dirty="0" smtClean="0"/>
              <a:t>Forestry</a:t>
            </a:r>
          </a:p>
        </p:txBody>
      </p:sp>
    </p:spTree>
    <p:extLst>
      <p:ext uri="{BB962C8B-B14F-4D97-AF65-F5344CB8AC3E}">
        <p14:creationId xmlns:p14="http://schemas.microsoft.com/office/powerpoint/2010/main" val="192228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What</a:t>
            </a:r>
            <a:r>
              <a:rPr lang="fr-CA" dirty="0" smtClean="0"/>
              <a:t> party </a:t>
            </a:r>
            <a:r>
              <a:rPr lang="fr-CA" dirty="0" err="1" smtClean="0"/>
              <a:t>is</a:t>
            </a:r>
            <a:r>
              <a:rPr lang="fr-CA" dirty="0" smtClean="0"/>
              <a:t> in power?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82297" cy="4525963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The </a:t>
            </a:r>
            <a:r>
              <a:rPr lang="fr-CA" dirty="0" err="1" smtClean="0"/>
              <a:t>Liberals</a:t>
            </a:r>
            <a:r>
              <a:rPr lang="fr-CA" dirty="0" smtClean="0"/>
              <a:t> have been in power </a:t>
            </a:r>
            <a:r>
              <a:rPr lang="fr-CA" dirty="0" err="1" smtClean="0"/>
              <a:t>since</a:t>
            </a:r>
            <a:r>
              <a:rPr lang="fr-CA" dirty="0" smtClean="0"/>
              <a:t> 2007.</a:t>
            </a:r>
          </a:p>
          <a:p>
            <a:r>
              <a:rPr lang="fr-CA" dirty="0"/>
              <a:t>Ontario </a:t>
            </a:r>
            <a:r>
              <a:rPr lang="fr-CA" dirty="0" err="1"/>
              <a:t>Liberals</a:t>
            </a:r>
            <a:r>
              <a:rPr lang="fr-CA" dirty="0"/>
              <a:t> made </a:t>
            </a:r>
            <a:r>
              <a:rPr lang="fr-CA" dirty="0" err="1"/>
              <a:t>history</a:t>
            </a:r>
            <a:r>
              <a:rPr lang="fr-CA" dirty="0"/>
              <a:t> </a:t>
            </a:r>
            <a:r>
              <a:rPr lang="fr-CA" dirty="0" smtClean="0"/>
              <a:t>Saturday </a:t>
            </a:r>
            <a:r>
              <a:rPr lang="fr-CA" dirty="0" err="1" smtClean="0"/>
              <a:t>January</a:t>
            </a:r>
            <a:r>
              <a:rPr lang="fr-CA" dirty="0" smtClean="0"/>
              <a:t> 12, 2013 </a:t>
            </a:r>
            <a:r>
              <a:rPr lang="fr-CA" dirty="0"/>
              <a:t>in </a:t>
            </a:r>
            <a:r>
              <a:rPr lang="fr-CA" dirty="0" err="1"/>
              <a:t>electing</a:t>
            </a:r>
            <a:r>
              <a:rPr lang="fr-CA" dirty="0"/>
              <a:t> </a:t>
            </a:r>
            <a:r>
              <a:rPr lang="fr-CA" b="1" dirty="0" smtClean="0"/>
              <a:t>Kathleen Wynne</a:t>
            </a:r>
            <a:r>
              <a:rPr lang="fr-CA" dirty="0" smtClean="0"/>
              <a:t>, the </a:t>
            </a:r>
            <a:r>
              <a:rPr lang="fr-CA" dirty="0" err="1" smtClean="0"/>
              <a:t>province’s</a:t>
            </a:r>
            <a:r>
              <a:rPr lang="fr-CA" dirty="0" smtClean="0"/>
              <a:t> </a:t>
            </a:r>
            <a:r>
              <a:rPr lang="fr-CA" dirty="0"/>
              <a:t>first </a:t>
            </a:r>
            <a:r>
              <a:rPr lang="fr-CA" dirty="0" err="1"/>
              <a:t>female</a:t>
            </a:r>
            <a:r>
              <a:rPr lang="fr-CA" dirty="0"/>
              <a:t> and </a:t>
            </a:r>
            <a:r>
              <a:rPr lang="fr-CA" dirty="0" err="1"/>
              <a:t>openly</a:t>
            </a:r>
            <a:r>
              <a:rPr lang="fr-CA" dirty="0"/>
              <a:t> gay premier,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794" y="1511464"/>
            <a:ext cx="4162820" cy="3122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6336" y="4633580"/>
            <a:ext cx="4257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err="1"/>
              <a:t>Runner</a:t>
            </a:r>
            <a:r>
              <a:rPr lang="fr-CA" i="1" dirty="0"/>
              <a:t> up Sandra </a:t>
            </a:r>
            <a:r>
              <a:rPr lang="fr-CA" i="1" dirty="0" err="1"/>
              <a:t>Pupatello</a:t>
            </a:r>
            <a:r>
              <a:rPr lang="fr-CA" i="1" dirty="0"/>
              <a:t>, right, </a:t>
            </a:r>
            <a:r>
              <a:rPr lang="fr-CA" i="1" dirty="0" err="1"/>
              <a:t>celebrates</a:t>
            </a:r>
            <a:r>
              <a:rPr lang="fr-CA" i="1" dirty="0"/>
              <a:t> </a:t>
            </a:r>
            <a:r>
              <a:rPr lang="fr-CA" b="1" i="1" dirty="0"/>
              <a:t>Kathleen </a:t>
            </a:r>
            <a:r>
              <a:rPr lang="fr-CA" b="1" i="1" dirty="0" err="1"/>
              <a:t>Wynne's</a:t>
            </a:r>
            <a:r>
              <a:rPr lang="fr-CA" b="1" i="1" dirty="0"/>
              <a:t> </a:t>
            </a:r>
            <a:r>
              <a:rPr lang="fr-CA" i="1" dirty="0" err="1"/>
              <a:t>victory</a:t>
            </a:r>
            <a:r>
              <a:rPr lang="fr-CA" i="1" dirty="0"/>
              <a:t> and </a:t>
            </a:r>
            <a:r>
              <a:rPr lang="fr-CA" i="1" dirty="0" err="1"/>
              <a:t>making</a:t>
            </a:r>
            <a:r>
              <a:rPr lang="fr-CA" i="1" dirty="0"/>
              <a:t> </a:t>
            </a:r>
            <a:r>
              <a:rPr lang="fr-CA" i="1" dirty="0" err="1"/>
              <a:t>her</a:t>
            </a:r>
            <a:r>
              <a:rPr lang="fr-CA" i="1" dirty="0"/>
              <a:t> the first </a:t>
            </a:r>
            <a:r>
              <a:rPr lang="fr-CA" i="1" dirty="0" err="1"/>
              <a:t>women</a:t>
            </a:r>
            <a:r>
              <a:rPr lang="fr-CA" i="1" dirty="0"/>
              <a:t> Premier </a:t>
            </a:r>
            <a:r>
              <a:rPr lang="fr-CA" i="1" dirty="0" err="1"/>
              <a:t>at</a:t>
            </a:r>
            <a:r>
              <a:rPr lang="fr-CA" i="1" dirty="0"/>
              <a:t> the Ontario Liberal Leadership convention in Toronto on Saturday.</a:t>
            </a:r>
          </a:p>
        </p:txBody>
      </p:sp>
    </p:spTree>
    <p:extLst>
      <p:ext uri="{BB962C8B-B14F-4D97-AF65-F5344CB8AC3E}">
        <p14:creationId xmlns:p14="http://schemas.microsoft.com/office/powerpoint/2010/main" val="346382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201</Words>
  <Application>Microsoft Macintosh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What about us?</vt:lpstr>
      <vt:lpstr>What factors make Ontario Canada’s most influential province?</vt:lpstr>
      <vt:lpstr>Facts about Ontario’s Population</vt:lpstr>
      <vt:lpstr>Why Ontario was hit hard by the recent economic slowdown</vt:lpstr>
      <vt:lpstr>What other industires besides manufactoring are important?</vt:lpstr>
      <vt:lpstr>What party is in power?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about us?</dc:title>
  <dc:creator>Christina Horst</dc:creator>
  <cp:lastModifiedBy>Christina Horst</cp:lastModifiedBy>
  <cp:revision>4</cp:revision>
  <dcterms:created xsi:type="dcterms:W3CDTF">2013-03-05T00:00:15Z</dcterms:created>
  <dcterms:modified xsi:type="dcterms:W3CDTF">2013-03-05T00:26:05Z</dcterms:modified>
</cp:coreProperties>
</file>